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12/14/2015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Battle for North America: The French and Indian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8534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North America in 1750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Making of America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colonists in British America lived on the coast…</a:t>
            </a:r>
          </a:p>
          <a:p>
            <a:pPr lvl="1"/>
            <a:r>
              <a:rPr lang="en-US" dirty="0" smtClean="0"/>
              <a:t>…But more and more people were arriving every year</a:t>
            </a:r>
          </a:p>
          <a:p>
            <a:pPr lvl="1"/>
            <a:r>
              <a:rPr lang="en-US" u="sng" dirty="0" smtClean="0"/>
              <a:t>British colonists began to cross the Appalachian Mountains and settle…in French Territory</a:t>
            </a:r>
          </a:p>
          <a:p>
            <a:pPr lvl="1"/>
            <a:endParaRPr lang="en-US" u="sng" dirty="0" smtClean="0"/>
          </a:p>
          <a:p>
            <a:r>
              <a:rPr lang="en-US" dirty="0" smtClean="0"/>
              <a:t>The French built forts to try to keep colonists out and forged alliances with Native American tribes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Start of the War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governor of Virginia sends 21-year-old Major George Washington to kick the French out of Pennsylvania</a:t>
            </a:r>
          </a:p>
          <a:p>
            <a:r>
              <a:rPr lang="en-US" dirty="0" smtClean="0"/>
              <a:t>Washington wins a shootout with the French</a:t>
            </a:r>
          </a:p>
          <a:p>
            <a:pPr lvl="1"/>
            <a:r>
              <a:rPr lang="en-US" dirty="0" smtClean="0"/>
              <a:t>…It’s on, now.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4648200" cy="528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Rivalry Renewed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Great Britain and France have been rivals since 1066</a:t>
            </a:r>
          </a:p>
          <a:p>
            <a:pPr lvl="1"/>
            <a:r>
              <a:rPr lang="en-US" dirty="0" smtClean="0"/>
              <a:t>Any opportunity to fight is always welcomed</a:t>
            </a:r>
          </a:p>
          <a:p>
            <a:pPr lvl="1"/>
            <a:r>
              <a:rPr lang="en-US" dirty="0" smtClean="0"/>
              <a:t>Both France and Great Britain send armies to North America</a:t>
            </a:r>
          </a:p>
          <a:p>
            <a:r>
              <a:rPr lang="en-US" u="sng" dirty="0" smtClean="0"/>
              <a:t>British Prime Minister William Pitt escalates the conflict into a world war</a:t>
            </a:r>
          </a:p>
          <a:p>
            <a:pPr lvl="1"/>
            <a:r>
              <a:rPr lang="en-US" dirty="0" smtClean="0"/>
              <a:t>The imperial navy attacks French interests in:</a:t>
            </a:r>
          </a:p>
          <a:p>
            <a:pPr lvl="2"/>
            <a:r>
              <a:rPr lang="en-US" dirty="0" smtClean="0"/>
              <a:t>The Caribbean, India, Africa, Europe, Asia, and the Pacific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05"/>
            <a:ext cx="9144000" cy="685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World at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Great Britain wins the war</a:t>
            </a:r>
          </a:p>
          <a:p>
            <a:pPr lvl="1"/>
            <a:r>
              <a:rPr lang="en-US" u="sng" dirty="0" smtClean="0"/>
              <a:t>Gets control of ALL of North America EAST of the Mississippi River</a:t>
            </a:r>
            <a:endParaRPr lang="en-US" dirty="0" smtClean="0"/>
          </a:p>
          <a:p>
            <a:endParaRPr lang="en-US" u="sng" dirty="0" smtClean="0"/>
          </a:p>
          <a:p>
            <a:r>
              <a:rPr lang="en-US" u="sng" dirty="0" smtClean="0"/>
              <a:t>The war nearly bankrupted Great Britain</a:t>
            </a:r>
          </a:p>
          <a:p>
            <a:pPr lvl="1"/>
            <a:r>
              <a:rPr lang="en-US" u="sng" smtClean="0"/>
              <a:t>Britain comes </a:t>
            </a:r>
            <a:r>
              <a:rPr lang="en-US" u="sng" dirty="0" smtClean="0"/>
              <a:t>up with a new way to pay for the French and Indian War…tax the colonies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2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8821</TotalTime>
  <Words>263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Battle for North America: The French and Indian War</vt:lpstr>
      <vt:lpstr>North America in 1750</vt:lpstr>
      <vt:lpstr>The Making of America</vt:lpstr>
      <vt:lpstr>The Start of the War</vt:lpstr>
      <vt:lpstr>Rivalry Renewed</vt:lpstr>
      <vt:lpstr>PowerPoint Presentation</vt:lpstr>
      <vt:lpstr>World at War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for North America: The French and Indian War</dc:title>
  <dc:creator>Lawrence Ashley Staten</dc:creator>
  <cp:lastModifiedBy>Lawrence Staten</cp:lastModifiedBy>
  <cp:revision>5</cp:revision>
  <dcterms:created xsi:type="dcterms:W3CDTF">2011-11-26T18:50:18Z</dcterms:created>
  <dcterms:modified xsi:type="dcterms:W3CDTF">2015-12-14T13:27:04Z</dcterms:modified>
</cp:coreProperties>
</file>